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1" r:id="rId5"/>
    <p:sldMasterId id="2147483702" r:id="rId6"/>
    <p:sldMasterId id="2147483703" r:id="rId7"/>
    <p:sldMasterId id="214748370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</p:sldIdLst>
  <p:sldSz cy="5143500" cx="9144000"/>
  <p:notesSz cx="6858000" cy="9144000"/>
  <p:embeddedFontLst>
    <p:embeddedFont>
      <p:font typeface="Roboto Slab"/>
      <p:regular r:id="rId31"/>
      <p:bold r:id="rId32"/>
    </p:embeddedFont>
    <p:embeddedFont>
      <p:font typeface="Amatic SC"/>
      <p:regular r:id="rId33"/>
      <p:bold r:id="rId34"/>
    </p:embeddedFont>
    <p:embeddedFont>
      <p:font typeface="Gloria Hallelujah"/>
      <p:regular r:id="rId35"/>
    </p:embeddedFont>
    <p:embeddedFont>
      <p:font typeface="Source Code Pro"/>
      <p:regular r:id="rId36"/>
      <p:bold r:id="rId37"/>
    </p:embeddedFont>
    <p:embeddedFont>
      <p:font typeface="Pacifico"/>
      <p:regular r:id="rId38"/>
    </p:embeddedFont>
    <p:embeddedFont>
      <p:font typeface="Candara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christelle scharff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A07F2CD-10F9-4277-A30E-124C6AD13350}">
  <a:tblStyle styleId="{BA07F2CD-10F9-4277-A30E-124C6AD133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ndara-bold.fntdata"/><Relationship Id="rId20" Type="http://schemas.openxmlformats.org/officeDocument/2006/relationships/slide" Target="slides/slide11.xml"/><Relationship Id="rId42" Type="http://schemas.openxmlformats.org/officeDocument/2006/relationships/font" Target="fonts/Candara-boldItalic.fntdata"/><Relationship Id="rId41" Type="http://schemas.openxmlformats.org/officeDocument/2006/relationships/font" Target="fonts/Candara-italic.fntdata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Slab-regular.fntdata"/><Relationship Id="rId30" Type="http://schemas.openxmlformats.org/officeDocument/2006/relationships/slide" Target="slides/slide21.xml"/><Relationship Id="rId11" Type="http://schemas.openxmlformats.org/officeDocument/2006/relationships/slide" Target="slides/slide2.xml"/><Relationship Id="rId33" Type="http://schemas.openxmlformats.org/officeDocument/2006/relationships/font" Target="fonts/AmaticSC-regular.fntdata"/><Relationship Id="rId10" Type="http://schemas.openxmlformats.org/officeDocument/2006/relationships/slide" Target="slides/slide1.xml"/><Relationship Id="rId32" Type="http://schemas.openxmlformats.org/officeDocument/2006/relationships/font" Target="fonts/RobotoSlab-bold.fntdata"/><Relationship Id="rId13" Type="http://schemas.openxmlformats.org/officeDocument/2006/relationships/slide" Target="slides/slide4.xml"/><Relationship Id="rId35" Type="http://schemas.openxmlformats.org/officeDocument/2006/relationships/font" Target="fonts/GloriaHallelujah-regular.fntdata"/><Relationship Id="rId12" Type="http://schemas.openxmlformats.org/officeDocument/2006/relationships/slide" Target="slides/slide3.xml"/><Relationship Id="rId34" Type="http://schemas.openxmlformats.org/officeDocument/2006/relationships/font" Target="fonts/AmaticSC-bold.fntdata"/><Relationship Id="rId15" Type="http://schemas.openxmlformats.org/officeDocument/2006/relationships/slide" Target="slides/slide6.xml"/><Relationship Id="rId37" Type="http://schemas.openxmlformats.org/officeDocument/2006/relationships/font" Target="fonts/SourceCodePro-bold.fntdata"/><Relationship Id="rId14" Type="http://schemas.openxmlformats.org/officeDocument/2006/relationships/slide" Target="slides/slide5.xml"/><Relationship Id="rId36" Type="http://schemas.openxmlformats.org/officeDocument/2006/relationships/font" Target="fonts/SourceCodePro-regular.fntdata"/><Relationship Id="rId17" Type="http://schemas.openxmlformats.org/officeDocument/2006/relationships/slide" Target="slides/slide8.xml"/><Relationship Id="rId39" Type="http://schemas.openxmlformats.org/officeDocument/2006/relationships/font" Target="fonts/Candara-regular.fntdata"/><Relationship Id="rId16" Type="http://schemas.openxmlformats.org/officeDocument/2006/relationships/slide" Target="slides/slide7.xml"/><Relationship Id="rId38" Type="http://schemas.openxmlformats.org/officeDocument/2006/relationships/font" Target="fonts/Pacifico-regular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5-07T02:45:06.402">
    <p:pos x="6000" y="0"/>
    <p:text>Be sure that everything is present in the presentation. Looks good overall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Ashley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Ashley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Ashley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Christina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Most of the in-game art was done in PaintTool SAI, but we also used Photoshop and Illustrator for some parts, as well as for the icon.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Karina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Scrum required us to develop better time management skills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learning how to communicate effectively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Ashley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aimed to have this game be fun and accessible for anybody, et cetera et cetera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Ashley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Relationship Id="rId3" Type="http://schemas.openxmlformats.org/officeDocument/2006/relationships/image" Target="../media/image1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Shape 59"/>
          <p:cNvGrpSpPr/>
          <p:nvPr/>
        </p:nvGrpSpPr>
        <p:grpSpPr>
          <a:xfrm>
            <a:off x="0" y="0"/>
            <a:ext cx="1581220" cy="5143500"/>
            <a:chOff x="134471" y="0"/>
            <a:chExt cx="1581220" cy="6858000"/>
          </a:xfrm>
        </p:grpSpPr>
        <p:pic>
          <p:nvPicPr>
            <p:cNvPr descr="Overlay-Blank.jpg" id="60" name="Shape 60"/>
            <p:cNvPicPr preferRelativeResize="0"/>
            <p:nvPr/>
          </p:nvPicPr>
          <p:blipFill rotWithShape="1">
            <a:blip r:embed="rId2">
              <a:alphaModFix/>
            </a:blip>
            <a:srcRect b="0" l="1469" r="83676" t="0"/>
            <a:stretch/>
          </p:blipFill>
          <p:spPr>
            <a:xfrm>
              <a:off x="134471" y="0"/>
              <a:ext cx="135815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61" name="Shape 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78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Shape 62"/>
          <p:cNvGrpSpPr/>
          <p:nvPr/>
        </p:nvGrpSpPr>
        <p:grpSpPr>
          <a:xfrm>
            <a:off x="7546266" y="0"/>
            <a:ext cx="1597734" cy="5143500"/>
            <a:chOff x="7413812" y="0"/>
            <a:chExt cx="1597734" cy="6858000"/>
          </a:xfrm>
        </p:grpSpPr>
        <p:pic>
          <p:nvPicPr>
            <p:cNvPr descr="Overlay-Blank.jpg" id="63" name="Shape 63"/>
            <p:cNvPicPr preferRelativeResize="0"/>
            <p:nvPr/>
          </p:nvPicPr>
          <p:blipFill rotWithShape="1">
            <a:blip r:embed="rId2">
              <a:alphaModFix/>
            </a:blip>
            <a:srcRect b="0" l="0" r="85125" t="0"/>
            <a:stretch/>
          </p:blipFill>
          <p:spPr>
            <a:xfrm>
              <a:off x="7651376" y="0"/>
              <a:ext cx="136017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64" name="Shape 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Shape 65"/>
          <p:cNvSpPr txBox="1"/>
          <p:nvPr>
            <p:ph type="ctrTitle"/>
          </p:nvPr>
        </p:nvSpPr>
        <p:spPr>
          <a:xfrm>
            <a:off x="1854201" y="2770234"/>
            <a:ext cx="5446713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Pacifico"/>
              <a:buNone/>
              <a:defRPr b="0" i="0" sz="6500" u="none" cap="none" strike="noStrike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1854201" y="3903009"/>
            <a:ext cx="5446713" cy="638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None/>
              <a:defRPr b="0" i="0" sz="26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None/>
              <a:defRPr b="0" i="0" sz="22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52578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17526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R-Color.png" id="69" name="Shape 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480" y="3630907"/>
            <a:ext cx="6035040" cy="25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hape 71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72" name="Shape 72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73" name="Shape 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Shape 74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Shape 79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80" name="Shape 80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81" name="Shape 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Shape 82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792163" y="1321174"/>
            <a:ext cx="7570787" cy="3217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Picture">
  <p:cSld name="Title Slide with Pictur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Shape 88"/>
          <p:cNvGrpSpPr/>
          <p:nvPr/>
        </p:nvGrpSpPr>
        <p:grpSpPr>
          <a:xfrm>
            <a:off x="0" y="0"/>
            <a:ext cx="1581220" cy="5143500"/>
            <a:chOff x="134471" y="0"/>
            <a:chExt cx="1581220" cy="6858000"/>
          </a:xfrm>
        </p:grpSpPr>
        <p:pic>
          <p:nvPicPr>
            <p:cNvPr descr="Overlay-Blank.jpg" id="89" name="Shape 89"/>
            <p:cNvPicPr preferRelativeResize="0"/>
            <p:nvPr/>
          </p:nvPicPr>
          <p:blipFill rotWithShape="1">
            <a:blip r:embed="rId2">
              <a:alphaModFix/>
            </a:blip>
            <a:srcRect b="0" l="1469" r="83676" t="0"/>
            <a:stretch/>
          </p:blipFill>
          <p:spPr>
            <a:xfrm>
              <a:off x="134471" y="0"/>
              <a:ext cx="135815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90" name="Shape 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78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Shape 91"/>
          <p:cNvGrpSpPr/>
          <p:nvPr/>
        </p:nvGrpSpPr>
        <p:grpSpPr>
          <a:xfrm>
            <a:off x="7546266" y="0"/>
            <a:ext cx="1597734" cy="5143500"/>
            <a:chOff x="7413812" y="0"/>
            <a:chExt cx="1597734" cy="6858000"/>
          </a:xfrm>
        </p:grpSpPr>
        <p:pic>
          <p:nvPicPr>
            <p:cNvPr descr="Overlay-Blank.jpg" id="92" name="Shape 92"/>
            <p:cNvPicPr preferRelativeResize="0"/>
            <p:nvPr/>
          </p:nvPicPr>
          <p:blipFill rotWithShape="1">
            <a:blip r:embed="rId2">
              <a:alphaModFix/>
            </a:blip>
            <a:srcRect b="0" l="0" r="85125" t="0"/>
            <a:stretch/>
          </p:blipFill>
          <p:spPr>
            <a:xfrm>
              <a:off x="7651376" y="0"/>
              <a:ext cx="136017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93" name="Shape 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Shape 94"/>
          <p:cNvSpPr txBox="1"/>
          <p:nvPr>
            <p:ph type="ctrTitle"/>
          </p:nvPr>
        </p:nvSpPr>
        <p:spPr>
          <a:xfrm>
            <a:off x="1854201" y="2770234"/>
            <a:ext cx="5446713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Pacifico"/>
              <a:buNone/>
              <a:defRPr b="0" i="0" sz="6500" u="none" cap="none" strike="noStrike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subTitle"/>
          </p:nvPr>
        </p:nvSpPr>
        <p:spPr>
          <a:xfrm>
            <a:off x="1854201" y="3903009"/>
            <a:ext cx="5446713" cy="638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None/>
              <a:defRPr b="0" i="0" sz="26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None/>
              <a:defRPr b="0" i="0" sz="22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52578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17526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R-Color.png" id="98" name="Shape 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480" y="3630907"/>
            <a:ext cx="6035040" cy="25529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/>
          <p:nvPr>
            <p:ph idx="2" type="pic"/>
          </p:nvPr>
        </p:nvSpPr>
        <p:spPr>
          <a:xfrm>
            <a:off x="3307977" y="712695"/>
            <a:ext cx="2528046" cy="189603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1854200" y="1388410"/>
            <a:ext cx="5446714" cy="12977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Pacifico"/>
              <a:buNone/>
              <a:defRPr b="0" i="0" sz="6500" u="none" cap="none" strike="noStrike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854200" y="2682688"/>
            <a:ext cx="5446714" cy="622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None/>
              <a:defRPr b="0" i="0" sz="18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Candara"/>
              <a:buNone/>
              <a:defRPr b="0" i="0" sz="16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ndara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Candara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Shape 106"/>
          <p:cNvGrpSpPr/>
          <p:nvPr/>
        </p:nvGrpSpPr>
        <p:grpSpPr>
          <a:xfrm>
            <a:off x="0" y="0"/>
            <a:ext cx="9144000" cy="893442"/>
            <a:chOff x="0" y="0"/>
            <a:chExt cx="9144000" cy="1191256"/>
          </a:xfrm>
        </p:grpSpPr>
        <p:pic>
          <p:nvPicPr>
            <p:cNvPr descr="Overlay-Blank.jpg" id="107" name="Shape 107"/>
            <p:cNvPicPr preferRelativeResize="0"/>
            <p:nvPr/>
          </p:nvPicPr>
          <p:blipFill rotWithShape="1">
            <a:blip r:embed="rId2">
              <a:alphaModFix/>
            </a:blip>
            <a:srcRect b="85555" l="0" r="0" t="0"/>
            <a:stretch/>
          </p:blipFill>
          <p:spPr>
            <a:xfrm>
              <a:off x="0" y="0"/>
              <a:ext cx="9144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108" name="Shape 1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0" y="923365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Shape 109"/>
          <p:cNvGrpSpPr/>
          <p:nvPr/>
        </p:nvGrpSpPr>
        <p:grpSpPr>
          <a:xfrm flipH="1" rot="10800000">
            <a:off x="0" y="4250058"/>
            <a:ext cx="9144000" cy="893442"/>
            <a:chOff x="0" y="0"/>
            <a:chExt cx="9144000" cy="1191256"/>
          </a:xfrm>
        </p:grpSpPr>
        <p:pic>
          <p:nvPicPr>
            <p:cNvPr descr="Overlay-Blank.jpg" id="110" name="Shape 110"/>
            <p:cNvPicPr preferRelativeResize="0"/>
            <p:nvPr/>
          </p:nvPicPr>
          <p:blipFill rotWithShape="1">
            <a:blip r:embed="rId2">
              <a:alphaModFix/>
            </a:blip>
            <a:srcRect b="85555" l="0" r="0" t="0"/>
            <a:stretch/>
          </p:blipFill>
          <p:spPr>
            <a:xfrm>
              <a:off x="0" y="0"/>
              <a:ext cx="9144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111" name="Shape 1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0" y="923365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HR-Color.png" id="112" name="Shape 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480" y="2444104"/>
            <a:ext cx="6035040" cy="25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Shape 114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115" name="Shape 115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116" name="Shape 1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Shape 117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792162" y="1331119"/>
            <a:ext cx="3566160" cy="32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4766534" y="1331119"/>
            <a:ext cx="3566160" cy="32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Shape 124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125" name="Shape 125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126" name="Shape 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Shape 127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777240" y="1409490"/>
            <a:ext cx="3566160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None/>
              <a:defRPr b="0" i="0" sz="2800" u="none" cap="none" strike="noStrike">
                <a:solidFill>
                  <a:srgbClr val="9E8AD6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1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1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2" type="body"/>
          </p:nvPr>
        </p:nvSpPr>
        <p:spPr>
          <a:xfrm>
            <a:off x="777240" y="1943100"/>
            <a:ext cx="3566160" cy="26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3" type="body"/>
          </p:nvPr>
        </p:nvSpPr>
        <p:spPr>
          <a:xfrm>
            <a:off x="4766048" y="1409490"/>
            <a:ext cx="3566160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None/>
              <a:defRPr b="0" i="0" sz="2800" u="none" cap="none" strike="noStrike">
                <a:solidFill>
                  <a:srgbClr val="9E8AD6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1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1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4" type="body"/>
          </p:nvPr>
        </p:nvSpPr>
        <p:spPr>
          <a:xfrm>
            <a:off x="4766048" y="1943100"/>
            <a:ext cx="3566160" cy="26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verlay-HorizontalBridge.jpg" id="135" name="Shape 135"/>
          <p:cNvPicPr preferRelativeResize="0"/>
          <p:nvPr/>
        </p:nvPicPr>
        <p:blipFill rotWithShape="1">
          <a:blip r:embed="rId3">
            <a:alphaModFix/>
          </a:blip>
          <a:srcRect b="39762" l="0" r="61030" t="23425"/>
          <a:stretch/>
        </p:blipFill>
        <p:spPr>
          <a:xfrm>
            <a:off x="4766048" y="1845609"/>
            <a:ext cx="3563348" cy="73960"/>
          </a:xfrm>
          <a:prstGeom prst="rect">
            <a:avLst/>
          </a:prstGeom>
          <a:solidFill>
            <a:srgbClr val="E1DBF2"/>
          </a:solidFill>
          <a:ln>
            <a:noFill/>
          </a:ln>
        </p:spPr>
      </p:pic>
      <p:pic>
        <p:nvPicPr>
          <p:cNvPr descr="Overlay-HorizontalBridge.jpg" id="136" name="Shape 136"/>
          <p:cNvPicPr preferRelativeResize="0"/>
          <p:nvPr/>
        </p:nvPicPr>
        <p:blipFill rotWithShape="1">
          <a:blip r:embed="rId3">
            <a:alphaModFix/>
          </a:blip>
          <a:srcRect b="39762" l="0" r="61030" t="23425"/>
          <a:stretch/>
        </p:blipFill>
        <p:spPr>
          <a:xfrm>
            <a:off x="780052" y="1845609"/>
            <a:ext cx="3563348" cy="73960"/>
          </a:xfrm>
          <a:prstGeom prst="rect">
            <a:avLst/>
          </a:prstGeom>
          <a:solidFill>
            <a:srgbClr val="E1DBF2"/>
          </a:solidFill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Blank.jpg" id="138" name="Shape 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43"/>
          <p:cNvGrpSpPr/>
          <p:nvPr/>
        </p:nvGrpSpPr>
        <p:grpSpPr>
          <a:xfrm>
            <a:off x="4267200" y="0"/>
            <a:ext cx="4876800" cy="5143500"/>
            <a:chOff x="4267200" y="0"/>
            <a:chExt cx="4876800" cy="6858000"/>
          </a:xfrm>
        </p:grpSpPr>
        <p:pic>
          <p:nvPicPr>
            <p:cNvPr descr="Overlay-Blank.jpg" id="144" name="Shape 144"/>
            <p:cNvPicPr preferRelativeResize="0"/>
            <p:nvPr/>
          </p:nvPicPr>
          <p:blipFill rotWithShape="1">
            <a:blip r:embed="rId2">
              <a:alphaModFix/>
            </a:blip>
            <a:srcRect b="0" l="4302" r="46874" t="0"/>
            <a:stretch/>
          </p:blipFill>
          <p:spPr>
            <a:xfrm>
              <a:off x="4495800" y="0"/>
              <a:ext cx="46482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145" name="Shape 1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Shape 146"/>
          <p:cNvSpPr txBox="1"/>
          <p:nvPr>
            <p:ph type="title"/>
          </p:nvPr>
        </p:nvSpPr>
        <p:spPr>
          <a:xfrm>
            <a:off x="381000" y="457201"/>
            <a:ext cx="3612776" cy="11530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ndara"/>
              <a:buNone/>
              <a:defRPr b="0" i="0" sz="3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885859" y="285751"/>
            <a:ext cx="3813174" cy="42731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381000" y="1657351"/>
            <a:ext cx="3612776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ndara"/>
              <a:buNone/>
              <a:defRPr b="0" i="0" sz="1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000"/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Blank.jpg" id="153" name="Shape 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>
            <p:ph type="title"/>
          </p:nvPr>
        </p:nvSpPr>
        <p:spPr>
          <a:xfrm>
            <a:off x="381000" y="457200"/>
            <a:ext cx="3612822" cy="11521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ndara"/>
              <a:buNone/>
              <a:defRPr b="0" i="0" sz="3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/>
          <p:nvPr>
            <p:ph idx="2" type="pic"/>
          </p:nvPr>
        </p:nvSpPr>
        <p:spPr>
          <a:xfrm>
            <a:off x="4873626" y="285750"/>
            <a:ext cx="3813175" cy="4273154"/>
          </a:xfrm>
          <a:prstGeom prst="rect">
            <a:avLst/>
          </a:prstGeom>
          <a:solidFill>
            <a:srgbClr val="D8D8D8"/>
          </a:solidFill>
          <a:ln cap="flat" cmpd="sng" w="101600">
            <a:solidFill>
              <a:srgbClr val="D0C6EB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3200"/>
              <a:buFont typeface="Candara"/>
              <a:buNone/>
              <a:defRPr b="0" i="0" sz="3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ndara"/>
              <a:buNone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79984" y="1657350"/>
            <a:ext cx="3613792" cy="2416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ndara"/>
              <a:buNone/>
              <a:defRPr b="0" i="0" sz="1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000"/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, Alt.">
  <p:cSld name="Picture with Caption, Alt.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Shape 161"/>
          <p:cNvGrpSpPr/>
          <p:nvPr/>
        </p:nvGrpSpPr>
        <p:grpSpPr>
          <a:xfrm>
            <a:off x="4267200" y="0"/>
            <a:ext cx="4876800" cy="5143500"/>
            <a:chOff x="4267200" y="0"/>
            <a:chExt cx="4876800" cy="6858000"/>
          </a:xfrm>
        </p:grpSpPr>
        <p:pic>
          <p:nvPicPr>
            <p:cNvPr descr="Overlay-Blank.jpg" id="162" name="Shape 162"/>
            <p:cNvPicPr preferRelativeResize="0"/>
            <p:nvPr/>
          </p:nvPicPr>
          <p:blipFill rotWithShape="1">
            <a:blip r:embed="rId2">
              <a:alphaModFix/>
            </a:blip>
            <a:srcRect b="0" l="4302" r="46874" t="0"/>
            <a:stretch/>
          </p:blipFill>
          <p:spPr>
            <a:xfrm>
              <a:off x="4495800" y="0"/>
              <a:ext cx="46482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163" name="Shape 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Shape 164"/>
          <p:cNvSpPr txBox="1"/>
          <p:nvPr>
            <p:ph type="title"/>
          </p:nvPr>
        </p:nvSpPr>
        <p:spPr>
          <a:xfrm>
            <a:off x="381000" y="457200"/>
            <a:ext cx="3612822" cy="11521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ndara"/>
              <a:buNone/>
              <a:defRPr b="0" i="0" sz="3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/>
          <p:nvPr>
            <p:ph idx="2" type="pic"/>
          </p:nvPr>
        </p:nvSpPr>
        <p:spPr>
          <a:xfrm>
            <a:off x="4873626" y="285750"/>
            <a:ext cx="3813175" cy="42731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3200"/>
              <a:buFont typeface="Candara"/>
              <a:buNone/>
              <a:defRPr b="0" i="0" sz="3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ndara"/>
              <a:buNone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379984" y="1657350"/>
            <a:ext cx="3613792" cy="2416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ndara"/>
              <a:buNone/>
              <a:defRPr b="0" i="0" sz="1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000"/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Shape 171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172" name="Shape 172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173" name="Shape 1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4" name="Shape 174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 rot="5400000">
            <a:off x="2968953" y="-855615"/>
            <a:ext cx="3217208" cy="757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Shape 180"/>
          <p:cNvGrpSpPr/>
          <p:nvPr/>
        </p:nvGrpSpPr>
        <p:grpSpPr>
          <a:xfrm>
            <a:off x="0" y="0"/>
            <a:ext cx="7696200" cy="5143500"/>
            <a:chOff x="0" y="0"/>
            <a:chExt cx="7696200" cy="6858000"/>
          </a:xfrm>
        </p:grpSpPr>
        <p:pic>
          <p:nvPicPr>
            <p:cNvPr descr="Overlay-Blank.jpg" id="181" name="Shape 181"/>
            <p:cNvPicPr preferRelativeResize="0"/>
            <p:nvPr/>
          </p:nvPicPr>
          <p:blipFill rotWithShape="1">
            <a:blip r:embed="rId2">
              <a:alphaModFix/>
            </a:blip>
            <a:srcRect b="0" l="1471" r="16862" t="0"/>
            <a:stretch/>
          </p:blipFill>
          <p:spPr>
            <a:xfrm>
              <a:off x="0" y="0"/>
              <a:ext cx="74676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182" name="Shape 1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28309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Shape 183"/>
          <p:cNvSpPr txBox="1"/>
          <p:nvPr>
            <p:ph type="title"/>
          </p:nvPr>
        </p:nvSpPr>
        <p:spPr>
          <a:xfrm rot="5400000">
            <a:off x="6207323" y="1698428"/>
            <a:ext cx="427315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 rot="5400000">
            <a:off x="1597224" y="-930472"/>
            <a:ext cx="4273153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●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ndara"/>
              <a:buChar char="○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Candara"/>
              <a:buChar char="■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ndara"/>
              <a:buChar char="●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Candara"/>
              <a:buChar char="○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B9AAE2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Shape 199"/>
          <p:cNvGrpSpPr/>
          <p:nvPr/>
        </p:nvGrpSpPr>
        <p:grpSpPr>
          <a:xfrm>
            <a:off x="0" y="0"/>
            <a:ext cx="1581220" cy="5143500"/>
            <a:chOff x="134471" y="0"/>
            <a:chExt cx="1581220" cy="6858000"/>
          </a:xfrm>
        </p:grpSpPr>
        <p:pic>
          <p:nvPicPr>
            <p:cNvPr descr="Overlay-Blank.jpg" id="200" name="Shape 200"/>
            <p:cNvPicPr preferRelativeResize="0"/>
            <p:nvPr/>
          </p:nvPicPr>
          <p:blipFill rotWithShape="1">
            <a:blip r:embed="rId2">
              <a:alphaModFix/>
            </a:blip>
            <a:srcRect b="0" l="1469" r="83676" t="0"/>
            <a:stretch/>
          </p:blipFill>
          <p:spPr>
            <a:xfrm>
              <a:off x="134471" y="0"/>
              <a:ext cx="135815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201" name="Shape 2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78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Shape 202"/>
          <p:cNvGrpSpPr/>
          <p:nvPr/>
        </p:nvGrpSpPr>
        <p:grpSpPr>
          <a:xfrm>
            <a:off x="7546266" y="0"/>
            <a:ext cx="1597734" cy="5143500"/>
            <a:chOff x="7413812" y="0"/>
            <a:chExt cx="1597734" cy="6858000"/>
          </a:xfrm>
        </p:grpSpPr>
        <p:pic>
          <p:nvPicPr>
            <p:cNvPr descr="Overlay-Blank.jpg" id="203" name="Shape 203"/>
            <p:cNvPicPr preferRelativeResize="0"/>
            <p:nvPr/>
          </p:nvPicPr>
          <p:blipFill rotWithShape="1">
            <a:blip r:embed="rId2">
              <a:alphaModFix/>
            </a:blip>
            <a:srcRect b="0" l="0" r="85125" t="0"/>
            <a:stretch/>
          </p:blipFill>
          <p:spPr>
            <a:xfrm>
              <a:off x="7651376" y="0"/>
              <a:ext cx="136017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204" name="Shape 2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" name="Shape 205"/>
          <p:cNvSpPr txBox="1"/>
          <p:nvPr>
            <p:ph type="ctrTitle"/>
          </p:nvPr>
        </p:nvSpPr>
        <p:spPr>
          <a:xfrm>
            <a:off x="1854201" y="2770234"/>
            <a:ext cx="5446713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Pacifico"/>
              <a:buNone/>
              <a:defRPr b="0" i="0" sz="6500" u="none" cap="none" strike="noStrike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" type="subTitle"/>
          </p:nvPr>
        </p:nvSpPr>
        <p:spPr>
          <a:xfrm>
            <a:off x="1854201" y="3903009"/>
            <a:ext cx="5446713" cy="638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None/>
              <a:defRPr b="0" i="0" sz="26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None/>
              <a:defRPr b="0" i="0" sz="22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0" type="dt"/>
          </p:nvPr>
        </p:nvSpPr>
        <p:spPr>
          <a:xfrm>
            <a:off x="52578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1" type="ftr"/>
          </p:nvPr>
        </p:nvSpPr>
        <p:spPr>
          <a:xfrm>
            <a:off x="17526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854200" y="1388410"/>
            <a:ext cx="5446714" cy="12977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Pacifico"/>
              <a:buNone/>
              <a:defRPr b="0" i="0" sz="6500" u="none" cap="none" strike="noStrike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1854200" y="2682688"/>
            <a:ext cx="5446714" cy="622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None/>
              <a:defRPr b="0" i="0" sz="18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Candara"/>
              <a:buNone/>
              <a:defRPr b="0" i="0" sz="16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ndara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Candara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5" name="Shape 215"/>
          <p:cNvGrpSpPr/>
          <p:nvPr/>
        </p:nvGrpSpPr>
        <p:grpSpPr>
          <a:xfrm>
            <a:off x="0" y="0"/>
            <a:ext cx="9144000" cy="893442"/>
            <a:chOff x="0" y="0"/>
            <a:chExt cx="9144000" cy="1191256"/>
          </a:xfrm>
        </p:grpSpPr>
        <p:pic>
          <p:nvPicPr>
            <p:cNvPr descr="Overlay-Blank.jpg" id="216" name="Shape 216"/>
            <p:cNvPicPr preferRelativeResize="0"/>
            <p:nvPr/>
          </p:nvPicPr>
          <p:blipFill rotWithShape="1">
            <a:blip r:embed="rId2">
              <a:alphaModFix/>
            </a:blip>
            <a:srcRect b="85555" l="0" r="0" t="0"/>
            <a:stretch/>
          </p:blipFill>
          <p:spPr>
            <a:xfrm>
              <a:off x="0" y="0"/>
              <a:ext cx="9144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217" name="Shape 2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0" y="923365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Shape 218"/>
          <p:cNvGrpSpPr/>
          <p:nvPr/>
        </p:nvGrpSpPr>
        <p:grpSpPr>
          <a:xfrm flipH="1" rot="10800000">
            <a:off x="0" y="4250058"/>
            <a:ext cx="9144000" cy="893442"/>
            <a:chOff x="0" y="0"/>
            <a:chExt cx="9144000" cy="1191256"/>
          </a:xfrm>
        </p:grpSpPr>
        <p:pic>
          <p:nvPicPr>
            <p:cNvPr descr="Overlay-Blank.jpg" id="219" name="Shape 219"/>
            <p:cNvPicPr preferRelativeResize="0"/>
            <p:nvPr/>
          </p:nvPicPr>
          <p:blipFill rotWithShape="1">
            <a:blip r:embed="rId2">
              <a:alphaModFix/>
            </a:blip>
            <a:srcRect b="85555" l="0" r="0" t="0"/>
            <a:stretch/>
          </p:blipFill>
          <p:spPr>
            <a:xfrm>
              <a:off x="0" y="0"/>
              <a:ext cx="9144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220" name="Shape 2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0" y="923365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HR-Color.png" id="221" name="Shape 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480" y="2444104"/>
            <a:ext cx="6035040" cy="25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Shape 223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224" name="Shape 224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225" name="Shape 2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Shape 226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Shape 228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Shape 231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232" name="Shape 232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233" name="Shape 2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Shape 234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792163" y="1321174"/>
            <a:ext cx="7570787" cy="3217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36" name="Shape 236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Picture">
  <p:cSld name="Title Slide with Pictur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Shape 240"/>
          <p:cNvGrpSpPr/>
          <p:nvPr/>
        </p:nvGrpSpPr>
        <p:grpSpPr>
          <a:xfrm>
            <a:off x="0" y="0"/>
            <a:ext cx="1581220" cy="5143500"/>
            <a:chOff x="134471" y="0"/>
            <a:chExt cx="1581220" cy="6858000"/>
          </a:xfrm>
        </p:grpSpPr>
        <p:pic>
          <p:nvPicPr>
            <p:cNvPr descr="Overlay-Blank.jpg" id="241" name="Shape 241"/>
            <p:cNvPicPr preferRelativeResize="0"/>
            <p:nvPr/>
          </p:nvPicPr>
          <p:blipFill rotWithShape="1">
            <a:blip r:embed="rId2">
              <a:alphaModFix/>
            </a:blip>
            <a:srcRect b="0" l="1469" r="83676" t="0"/>
            <a:stretch/>
          </p:blipFill>
          <p:spPr>
            <a:xfrm>
              <a:off x="134471" y="0"/>
              <a:ext cx="135815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242" name="Shape 2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78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3" name="Shape 243"/>
          <p:cNvGrpSpPr/>
          <p:nvPr/>
        </p:nvGrpSpPr>
        <p:grpSpPr>
          <a:xfrm>
            <a:off x="7546266" y="0"/>
            <a:ext cx="1597734" cy="5143500"/>
            <a:chOff x="7413812" y="0"/>
            <a:chExt cx="1597734" cy="6858000"/>
          </a:xfrm>
        </p:grpSpPr>
        <p:pic>
          <p:nvPicPr>
            <p:cNvPr descr="Overlay-Blank.jpg" id="244" name="Shape 244"/>
            <p:cNvPicPr preferRelativeResize="0"/>
            <p:nvPr/>
          </p:nvPicPr>
          <p:blipFill rotWithShape="1">
            <a:blip r:embed="rId2">
              <a:alphaModFix/>
            </a:blip>
            <a:srcRect b="0" l="0" r="85125" t="0"/>
            <a:stretch/>
          </p:blipFill>
          <p:spPr>
            <a:xfrm>
              <a:off x="7651376" y="0"/>
              <a:ext cx="136017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245" name="Shape 2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Shape 246"/>
          <p:cNvSpPr txBox="1"/>
          <p:nvPr>
            <p:ph type="ctrTitle"/>
          </p:nvPr>
        </p:nvSpPr>
        <p:spPr>
          <a:xfrm>
            <a:off x="1854201" y="2770234"/>
            <a:ext cx="5446713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Pacifico"/>
              <a:buNone/>
              <a:defRPr b="0" i="0" sz="6500" u="none" cap="none" strike="noStrike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Shape 247"/>
          <p:cNvSpPr txBox="1"/>
          <p:nvPr>
            <p:ph idx="1" type="subTitle"/>
          </p:nvPr>
        </p:nvSpPr>
        <p:spPr>
          <a:xfrm>
            <a:off x="1854201" y="3903009"/>
            <a:ext cx="5446713" cy="638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None/>
              <a:defRPr b="0" i="0" sz="26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None/>
              <a:defRPr b="0" i="0" sz="22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48" name="Shape 248"/>
          <p:cNvSpPr txBox="1"/>
          <p:nvPr>
            <p:ph idx="10" type="dt"/>
          </p:nvPr>
        </p:nvSpPr>
        <p:spPr>
          <a:xfrm>
            <a:off x="52578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1" type="ftr"/>
          </p:nvPr>
        </p:nvSpPr>
        <p:spPr>
          <a:xfrm>
            <a:off x="17526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R-Color.png" id="250" name="Shape 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480" y="3630907"/>
            <a:ext cx="6035040" cy="25529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>
            <p:ph idx="2" type="pic"/>
          </p:nvPr>
        </p:nvSpPr>
        <p:spPr>
          <a:xfrm>
            <a:off x="3307977" y="712695"/>
            <a:ext cx="2528046" cy="189603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Shape 253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254" name="Shape 254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255" name="Shape 2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Shape 256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792162" y="1331119"/>
            <a:ext cx="3566160" cy="32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58" name="Shape 258"/>
          <p:cNvSpPr txBox="1"/>
          <p:nvPr>
            <p:ph idx="2" type="body"/>
          </p:nvPr>
        </p:nvSpPr>
        <p:spPr>
          <a:xfrm>
            <a:off x="4766534" y="1331119"/>
            <a:ext cx="3566160" cy="32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Shape 263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264" name="Shape 264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265" name="Shape 2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Shape 266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777240" y="1409490"/>
            <a:ext cx="3566160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None/>
              <a:defRPr b="0" i="0" sz="2800" u="none" cap="none" strike="noStrike">
                <a:solidFill>
                  <a:srgbClr val="9E8AD6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1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1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2" type="body"/>
          </p:nvPr>
        </p:nvSpPr>
        <p:spPr>
          <a:xfrm>
            <a:off x="777240" y="1943100"/>
            <a:ext cx="3566160" cy="26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3" type="body"/>
          </p:nvPr>
        </p:nvSpPr>
        <p:spPr>
          <a:xfrm>
            <a:off x="4766048" y="1409490"/>
            <a:ext cx="3566160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None/>
              <a:defRPr b="0" i="0" sz="2800" u="none" cap="none" strike="noStrike">
                <a:solidFill>
                  <a:srgbClr val="9E8AD6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1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1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4" type="body"/>
          </p:nvPr>
        </p:nvSpPr>
        <p:spPr>
          <a:xfrm>
            <a:off x="4766048" y="1943100"/>
            <a:ext cx="3566160" cy="26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71" name="Shape 271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verlay-HorizontalBridge.jpg" id="274" name="Shape 274"/>
          <p:cNvPicPr preferRelativeResize="0"/>
          <p:nvPr/>
        </p:nvPicPr>
        <p:blipFill rotWithShape="1">
          <a:blip r:embed="rId3">
            <a:alphaModFix/>
          </a:blip>
          <a:srcRect b="39762" l="0" r="61030" t="23425"/>
          <a:stretch/>
        </p:blipFill>
        <p:spPr>
          <a:xfrm>
            <a:off x="4766048" y="1845609"/>
            <a:ext cx="3563348" cy="73960"/>
          </a:xfrm>
          <a:prstGeom prst="rect">
            <a:avLst/>
          </a:prstGeom>
          <a:solidFill>
            <a:srgbClr val="E1DBF2"/>
          </a:solidFill>
          <a:ln>
            <a:noFill/>
          </a:ln>
        </p:spPr>
      </p:pic>
      <p:pic>
        <p:nvPicPr>
          <p:cNvPr descr="Overlay-HorizontalBridge.jpg" id="275" name="Shape 275"/>
          <p:cNvPicPr preferRelativeResize="0"/>
          <p:nvPr/>
        </p:nvPicPr>
        <p:blipFill rotWithShape="1">
          <a:blip r:embed="rId3">
            <a:alphaModFix/>
          </a:blip>
          <a:srcRect b="39762" l="0" r="61030" t="23425"/>
          <a:stretch/>
        </p:blipFill>
        <p:spPr>
          <a:xfrm>
            <a:off x="780052" y="1845609"/>
            <a:ext cx="3563348" cy="73960"/>
          </a:xfrm>
          <a:prstGeom prst="rect">
            <a:avLst/>
          </a:prstGeom>
          <a:solidFill>
            <a:srgbClr val="E1DBF2"/>
          </a:solidFill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Blank.jpg" id="277" name="Shape 2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Shape 282"/>
          <p:cNvGrpSpPr/>
          <p:nvPr/>
        </p:nvGrpSpPr>
        <p:grpSpPr>
          <a:xfrm>
            <a:off x="4267200" y="0"/>
            <a:ext cx="4876800" cy="5143500"/>
            <a:chOff x="4267200" y="0"/>
            <a:chExt cx="4876800" cy="6858000"/>
          </a:xfrm>
        </p:grpSpPr>
        <p:pic>
          <p:nvPicPr>
            <p:cNvPr descr="Overlay-Blank.jpg" id="283" name="Shape 283"/>
            <p:cNvPicPr preferRelativeResize="0"/>
            <p:nvPr/>
          </p:nvPicPr>
          <p:blipFill rotWithShape="1">
            <a:blip r:embed="rId2">
              <a:alphaModFix/>
            </a:blip>
            <a:srcRect b="0" l="4302" r="46874" t="0"/>
            <a:stretch/>
          </p:blipFill>
          <p:spPr>
            <a:xfrm>
              <a:off x="4495800" y="0"/>
              <a:ext cx="46482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284" name="Shape 2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5" name="Shape 285"/>
          <p:cNvSpPr txBox="1"/>
          <p:nvPr>
            <p:ph type="title"/>
          </p:nvPr>
        </p:nvSpPr>
        <p:spPr>
          <a:xfrm>
            <a:off x="381000" y="457201"/>
            <a:ext cx="3612776" cy="11530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ndara"/>
              <a:buNone/>
              <a:defRPr b="0" i="0" sz="3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4885859" y="285751"/>
            <a:ext cx="3813174" cy="42731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87" name="Shape 287"/>
          <p:cNvSpPr txBox="1"/>
          <p:nvPr>
            <p:ph idx="2" type="body"/>
          </p:nvPr>
        </p:nvSpPr>
        <p:spPr>
          <a:xfrm>
            <a:off x="381000" y="1657351"/>
            <a:ext cx="3612776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ndara"/>
              <a:buNone/>
              <a:defRPr b="0" i="0" sz="1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000"/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Shape 289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Blank.jpg" id="292" name="Shape 2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>
            <p:ph type="title"/>
          </p:nvPr>
        </p:nvSpPr>
        <p:spPr>
          <a:xfrm>
            <a:off x="381000" y="457200"/>
            <a:ext cx="3612822" cy="11521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ndara"/>
              <a:buNone/>
              <a:defRPr b="0" i="0" sz="3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Shape 294"/>
          <p:cNvSpPr/>
          <p:nvPr>
            <p:ph idx="2" type="pic"/>
          </p:nvPr>
        </p:nvSpPr>
        <p:spPr>
          <a:xfrm>
            <a:off x="4873626" y="285750"/>
            <a:ext cx="3813175" cy="4273154"/>
          </a:xfrm>
          <a:prstGeom prst="rect">
            <a:avLst/>
          </a:prstGeom>
          <a:solidFill>
            <a:srgbClr val="D8D8D8"/>
          </a:solidFill>
          <a:ln cap="flat" cmpd="sng" w="101600">
            <a:solidFill>
              <a:srgbClr val="D0C6EB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3200"/>
              <a:buFont typeface="Candara"/>
              <a:buNone/>
              <a:defRPr b="0" i="0" sz="3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ndara"/>
              <a:buNone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79984" y="1657350"/>
            <a:ext cx="3613792" cy="2416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ndara"/>
              <a:buNone/>
              <a:defRPr b="0" i="0" sz="1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000"/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, Alt.">
  <p:cSld name="Picture with Caption, Alt.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Shape 300"/>
          <p:cNvGrpSpPr/>
          <p:nvPr/>
        </p:nvGrpSpPr>
        <p:grpSpPr>
          <a:xfrm>
            <a:off x="4267200" y="0"/>
            <a:ext cx="4876800" cy="5143500"/>
            <a:chOff x="4267200" y="0"/>
            <a:chExt cx="4876800" cy="6858000"/>
          </a:xfrm>
        </p:grpSpPr>
        <p:pic>
          <p:nvPicPr>
            <p:cNvPr descr="Overlay-Blank.jpg" id="301" name="Shape 301"/>
            <p:cNvPicPr preferRelativeResize="0"/>
            <p:nvPr/>
          </p:nvPicPr>
          <p:blipFill rotWithShape="1">
            <a:blip r:embed="rId2">
              <a:alphaModFix/>
            </a:blip>
            <a:srcRect b="0" l="4302" r="46874" t="0"/>
            <a:stretch/>
          </p:blipFill>
          <p:spPr>
            <a:xfrm>
              <a:off x="4495800" y="0"/>
              <a:ext cx="46482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302" name="Shape 3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" name="Shape 303"/>
          <p:cNvSpPr txBox="1"/>
          <p:nvPr>
            <p:ph type="title"/>
          </p:nvPr>
        </p:nvSpPr>
        <p:spPr>
          <a:xfrm>
            <a:off x="381000" y="457200"/>
            <a:ext cx="3612822" cy="11521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ndara"/>
              <a:buNone/>
              <a:defRPr b="0" i="0" sz="3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Shape 304"/>
          <p:cNvSpPr/>
          <p:nvPr>
            <p:ph idx="2" type="pic"/>
          </p:nvPr>
        </p:nvSpPr>
        <p:spPr>
          <a:xfrm>
            <a:off x="4873626" y="285750"/>
            <a:ext cx="3813175" cy="42731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3200"/>
              <a:buFont typeface="Candara"/>
              <a:buNone/>
              <a:defRPr b="0" i="0" sz="3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ndara"/>
              <a:buNone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79984" y="1657350"/>
            <a:ext cx="3613792" cy="2416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ndara"/>
              <a:buNone/>
              <a:defRPr b="0" i="0" sz="1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000"/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06" name="Shape 306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Shape 310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311" name="Shape 311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312" name="Shape 3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" name="Shape 313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Shape 314"/>
          <p:cNvSpPr txBox="1"/>
          <p:nvPr>
            <p:ph idx="1" type="body"/>
          </p:nvPr>
        </p:nvSpPr>
        <p:spPr>
          <a:xfrm rot="5400000">
            <a:off x="2968953" y="-855615"/>
            <a:ext cx="3217208" cy="757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15" name="Shape 315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Shape 316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Shape 319"/>
          <p:cNvGrpSpPr/>
          <p:nvPr/>
        </p:nvGrpSpPr>
        <p:grpSpPr>
          <a:xfrm>
            <a:off x="0" y="0"/>
            <a:ext cx="7696200" cy="5143500"/>
            <a:chOff x="0" y="0"/>
            <a:chExt cx="7696200" cy="6858000"/>
          </a:xfrm>
        </p:grpSpPr>
        <p:pic>
          <p:nvPicPr>
            <p:cNvPr descr="Overlay-Blank.jpg" id="320" name="Shape 320"/>
            <p:cNvPicPr preferRelativeResize="0"/>
            <p:nvPr/>
          </p:nvPicPr>
          <p:blipFill rotWithShape="1">
            <a:blip r:embed="rId2">
              <a:alphaModFix/>
            </a:blip>
            <a:srcRect b="0" l="1471" r="16862" t="0"/>
            <a:stretch/>
          </p:blipFill>
          <p:spPr>
            <a:xfrm>
              <a:off x="0" y="0"/>
              <a:ext cx="74676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321" name="Shape 3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28309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Shape 322"/>
          <p:cNvSpPr txBox="1"/>
          <p:nvPr>
            <p:ph type="title"/>
          </p:nvPr>
        </p:nvSpPr>
        <p:spPr>
          <a:xfrm rot="5400000">
            <a:off x="6207323" y="1698428"/>
            <a:ext cx="427315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 rot="5400000">
            <a:off x="1597224" y="-930472"/>
            <a:ext cx="4273153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Shape 325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Shape 326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●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ndara"/>
              <a:buChar char="○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Candara"/>
              <a:buChar char="■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ndara"/>
              <a:buChar char="●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Candara"/>
              <a:buChar char="○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B9AAE2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30" name="Shape 3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Shape 338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339" name="Shape 339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340" name="Shape 3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1" name="Shape 341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792163" y="1321174"/>
            <a:ext cx="7570787" cy="3217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43" name="Shape 343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Shape 344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Shape 347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348" name="Shape 348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349" name="Shape 3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Shape 350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" name="Shape 351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Shape 352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Blank.jpg" id="355" name="Shape 3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Shape 357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Shape 360"/>
          <p:cNvGrpSpPr/>
          <p:nvPr/>
        </p:nvGrpSpPr>
        <p:grpSpPr>
          <a:xfrm>
            <a:off x="0" y="0"/>
            <a:ext cx="1581220" cy="5143500"/>
            <a:chOff x="134471" y="0"/>
            <a:chExt cx="1581220" cy="6858000"/>
          </a:xfrm>
        </p:grpSpPr>
        <p:pic>
          <p:nvPicPr>
            <p:cNvPr descr="Overlay-Blank.jpg" id="361" name="Shape 361"/>
            <p:cNvPicPr preferRelativeResize="0"/>
            <p:nvPr/>
          </p:nvPicPr>
          <p:blipFill rotWithShape="1">
            <a:blip r:embed="rId2">
              <a:alphaModFix/>
            </a:blip>
            <a:srcRect b="0" l="1469" r="83676" t="0"/>
            <a:stretch/>
          </p:blipFill>
          <p:spPr>
            <a:xfrm>
              <a:off x="134471" y="0"/>
              <a:ext cx="135815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362" name="Shape 3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78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Shape 363"/>
          <p:cNvGrpSpPr/>
          <p:nvPr/>
        </p:nvGrpSpPr>
        <p:grpSpPr>
          <a:xfrm>
            <a:off x="7546266" y="0"/>
            <a:ext cx="1597734" cy="5143500"/>
            <a:chOff x="7413812" y="0"/>
            <a:chExt cx="1597734" cy="6858000"/>
          </a:xfrm>
        </p:grpSpPr>
        <p:pic>
          <p:nvPicPr>
            <p:cNvPr descr="Overlay-Blank.jpg" id="364" name="Shape 364"/>
            <p:cNvPicPr preferRelativeResize="0"/>
            <p:nvPr/>
          </p:nvPicPr>
          <p:blipFill rotWithShape="1">
            <a:blip r:embed="rId2">
              <a:alphaModFix/>
            </a:blip>
            <a:srcRect b="0" l="0" r="85125" t="0"/>
            <a:stretch/>
          </p:blipFill>
          <p:spPr>
            <a:xfrm>
              <a:off x="7651376" y="0"/>
              <a:ext cx="136017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365" name="Shape 3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" name="Shape 366"/>
          <p:cNvSpPr txBox="1"/>
          <p:nvPr>
            <p:ph type="ctrTitle"/>
          </p:nvPr>
        </p:nvSpPr>
        <p:spPr>
          <a:xfrm>
            <a:off x="1854201" y="2770234"/>
            <a:ext cx="5446713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Pacifico"/>
              <a:buNone/>
              <a:defRPr b="0" i="0" sz="6500" u="none" cap="none" strike="noStrike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Shape 367"/>
          <p:cNvSpPr txBox="1"/>
          <p:nvPr>
            <p:ph idx="1" type="subTitle"/>
          </p:nvPr>
        </p:nvSpPr>
        <p:spPr>
          <a:xfrm>
            <a:off x="1854201" y="3903009"/>
            <a:ext cx="5446713" cy="638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None/>
              <a:defRPr b="0" i="0" sz="26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None/>
              <a:defRPr b="0" i="0" sz="22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68" name="Shape 368"/>
          <p:cNvSpPr txBox="1"/>
          <p:nvPr>
            <p:ph idx="10" type="dt"/>
          </p:nvPr>
        </p:nvSpPr>
        <p:spPr>
          <a:xfrm>
            <a:off x="52578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Shape 369"/>
          <p:cNvSpPr txBox="1"/>
          <p:nvPr>
            <p:ph idx="11" type="ftr"/>
          </p:nvPr>
        </p:nvSpPr>
        <p:spPr>
          <a:xfrm>
            <a:off x="17526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R-Color.png" id="370" name="Shape 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480" y="3630907"/>
            <a:ext cx="6035040" cy="25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Picture">
  <p:cSld name="Title Slide with Picture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Shape 372"/>
          <p:cNvGrpSpPr/>
          <p:nvPr/>
        </p:nvGrpSpPr>
        <p:grpSpPr>
          <a:xfrm>
            <a:off x="0" y="0"/>
            <a:ext cx="1581220" cy="5143500"/>
            <a:chOff x="134471" y="0"/>
            <a:chExt cx="1581220" cy="6858000"/>
          </a:xfrm>
        </p:grpSpPr>
        <p:pic>
          <p:nvPicPr>
            <p:cNvPr descr="Overlay-Blank.jpg" id="373" name="Shape 373"/>
            <p:cNvPicPr preferRelativeResize="0"/>
            <p:nvPr/>
          </p:nvPicPr>
          <p:blipFill rotWithShape="1">
            <a:blip r:embed="rId2">
              <a:alphaModFix/>
            </a:blip>
            <a:srcRect b="0" l="1469" r="83676" t="0"/>
            <a:stretch/>
          </p:blipFill>
          <p:spPr>
            <a:xfrm>
              <a:off x="134471" y="0"/>
              <a:ext cx="1358153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374" name="Shape 3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78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" name="Shape 375"/>
          <p:cNvGrpSpPr/>
          <p:nvPr/>
        </p:nvGrpSpPr>
        <p:grpSpPr>
          <a:xfrm>
            <a:off x="7546266" y="0"/>
            <a:ext cx="1597734" cy="5143500"/>
            <a:chOff x="7413812" y="0"/>
            <a:chExt cx="1597734" cy="6858000"/>
          </a:xfrm>
        </p:grpSpPr>
        <p:pic>
          <p:nvPicPr>
            <p:cNvPr descr="Overlay-Blank.jpg" id="376" name="Shape 376"/>
            <p:cNvPicPr preferRelativeResize="0"/>
            <p:nvPr/>
          </p:nvPicPr>
          <p:blipFill rotWithShape="1">
            <a:blip r:embed="rId2">
              <a:alphaModFix/>
            </a:blip>
            <a:srcRect b="0" l="0" r="85125" t="0"/>
            <a:stretch/>
          </p:blipFill>
          <p:spPr>
            <a:xfrm>
              <a:off x="7651376" y="0"/>
              <a:ext cx="136017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377" name="Shape 3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7413812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Shape 378"/>
          <p:cNvSpPr txBox="1"/>
          <p:nvPr>
            <p:ph type="ctrTitle"/>
          </p:nvPr>
        </p:nvSpPr>
        <p:spPr>
          <a:xfrm>
            <a:off x="1854201" y="2770234"/>
            <a:ext cx="5446713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Pacifico"/>
              <a:buNone/>
              <a:defRPr b="0" i="0" sz="6500" u="none" cap="none" strike="noStrike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Shape 379"/>
          <p:cNvSpPr txBox="1"/>
          <p:nvPr>
            <p:ph idx="1" type="subTitle"/>
          </p:nvPr>
        </p:nvSpPr>
        <p:spPr>
          <a:xfrm>
            <a:off x="1854201" y="3903009"/>
            <a:ext cx="5446713" cy="6387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None/>
              <a:defRPr b="0" i="0" sz="26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None/>
              <a:defRPr b="0" i="0" sz="22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80" name="Shape 380"/>
          <p:cNvSpPr txBox="1"/>
          <p:nvPr>
            <p:ph idx="10" type="dt"/>
          </p:nvPr>
        </p:nvSpPr>
        <p:spPr>
          <a:xfrm>
            <a:off x="52578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Shape 381"/>
          <p:cNvSpPr txBox="1"/>
          <p:nvPr>
            <p:ph idx="11" type="ftr"/>
          </p:nvPr>
        </p:nvSpPr>
        <p:spPr>
          <a:xfrm>
            <a:off x="17526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HR-Color.png" id="382" name="Shape 3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480" y="3630907"/>
            <a:ext cx="6035040" cy="25529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/>
          <p:nvPr>
            <p:ph idx="2" type="pic"/>
          </p:nvPr>
        </p:nvSpPr>
        <p:spPr>
          <a:xfrm>
            <a:off x="3307977" y="712695"/>
            <a:ext cx="2528046" cy="189603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1854200" y="1388410"/>
            <a:ext cx="5446714" cy="12977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Font typeface="Pacifico"/>
              <a:buNone/>
              <a:defRPr b="0" i="0" sz="6500" u="none" cap="none" strike="noStrike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1854200" y="2682688"/>
            <a:ext cx="5446714" cy="6224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None/>
              <a:defRPr b="0" i="0" sz="18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Candara"/>
              <a:buNone/>
              <a:defRPr b="0" i="0" sz="16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ndara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Candara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87" name="Shape 387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Shape 388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0" name="Shape 390"/>
          <p:cNvGrpSpPr/>
          <p:nvPr/>
        </p:nvGrpSpPr>
        <p:grpSpPr>
          <a:xfrm>
            <a:off x="0" y="0"/>
            <a:ext cx="9144000" cy="893442"/>
            <a:chOff x="0" y="0"/>
            <a:chExt cx="9144000" cy="1191256"/>
          </a:xfrm>
        </p:grpSpPr>
        <p:pic>
          <p:nvPicPr>
            <p:cNvPr descr="Overlay-Blank.jpg" id="391" name="Shape 391"/>
            <p:cNvPicPr preferRelativeResize="0"/>
            <p:nvPr/>
          </p:nvPicPr>
          <p:blipFill rotWithShape="1">
            <a:blip r:embed="rId2">
              <a:alphaModFix/>
            </a:blip>
            <a:srcRect b="85555" l="0" r="0" t="0"/>
            <a:stretch/>
          </p:blipFill>
          <p:spPr>
            <a:xfrm>
              <a:off x="0" y="0"/>
              <a:ext cx="9144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392" name="Shape 3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0" y="923365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Shape 393"/>
          <p:cNvGrpSpPr/>
          <p:nvPr/>
        </p:nvGrpSpPr>
        <p:grpSpPr>
          <a:xfrm flipH="1" rot="10800000">
            <a:off x="0" y="4250058"/>
            <a:ext cx="9144000" cy="893442"/>
            <a:chOff x="0" y="0"/>
            <a:chExt cx="9144000" cy="1191256"/>
          </a:xfrm>
        </p:grpSpPr>
        <p:pic>
          <p:nvPicPr>
            <p:cNvPr descr="Overlay-Blank.jpg" id="394" name="Shape 394"/>
            <p:cNvPicPr preferRelativeResize="0"/>
            <p:nvPr/>
          </p:nvPicPr>
          <p:blipFill rotWithShape="1">
            <a:blip r:embed="rId2">
              <a:alphaModFix/>
            </a:blip>
            <a:srcRect b="85555" l="0" r="0" t="0"/>
            <a:stretch/>
          </p:blipFill>
          <p:spPr>
            <a:xfrm>
              <a:off x="0" y="0"/>
              <a:ext cx="9144000" cy="99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395" name="Shape 3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0" y="923365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HR-Color.png" id="396" name="Shape 3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4480" y="2444104"/>
            <a:ext cx="6035040" cy="25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Shape 398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399" name="Shape 399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400" name="Shape 4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Shape 401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792162" y="1331119"/>
            <a:ext cx="3566160" cy="32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03" name="Shape 403"/>
          <p:cNvSpPr txBox="1"/>
          <p:nvPr>
            <p:ph idx="2" type="body"/>
          </p:nvPr>
        </p:nvSpPr>
        <p:spPr>
          <a:xfrm>
            <a:off x="4766534" y="1331119"/>
            <a:ext cx="3566160" cy="32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04" name="Shape 404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Shape 405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Shape 408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409" name="Shape 409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410" name="Shape 4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1" name="Shape 411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777240" y="1409490"/>
            <a:ext cx="3566160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None/>
              <a:defRPr b="0" i="0" sz="2800" u="none" cap="none" strike="noStrike">
                <a:solidFill>
                  <a:srgbClr val="9E8AD6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1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1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13" name="Shape 413"/>
          <p:cNvSpPr txBox="1"/>
          <p:nvPr>
            <p:ph idx="2" type="body"/>
          </p:nvPr>
        </p:nvSpPr>
        <p:spPr>
          <a:xfrm>
            <a:off x="777240" y="1943100"/>
            <a:ext cx="3566160" cy="26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14" name="Shape 414"/>
          <p:cNvSpPr txBox="1"/>
          <p:nvPr>
            <p:ph idx="3" type="body"/>
          </p:nvPr>
        </p:nvSpPr>
        <p:spPr>
          <a:xfrm>
            <a:off x="4766048" y="1409490"/>
            <a:ext cx="3566160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None/>
              <a:defRPr b="0" i="0" sz="2800" u="none" cap="none" strike="noStrike">
                <a:solidFill>
                  <a:srgbClr val="9E8AD6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1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1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Candara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B9AA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15" name="Shape 415"/>
          <p:cNvSpPr txBox="1"/>
          <p:nvPr>
            <p:ph idx="4" type="body"/>
          </p:nvPr>
        </p:nvSpPr>
        <p:spPr>
          <a:xfrm>
            <a:off x="4766048" y="1943100"/>
            <a:ext cx="3566160" cy="26158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83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16" name="Shape 416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" name="Shape 417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Shape 418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verlay-HorizontalBridge.jpg" id="419" name="Shape 419"/>
          <p:cNvPicPr preferRelativeResize="0"/>
          <p:nvPr/>
        </p:nvPicPr>
        <p:blipFill rotWithShape="1">
          <a:blip r:embed="rId3">
            <a:alphaModFix/>
          </a:blip>
          <a:srcRect b="39762" l="0" r="61030" t="23425"/>
          <a:stretch/>
        </p:blipFill>
        <p:spPr>
          <a:xfrm>
            <a:off x="4766048" y="1845609"/>
            <a:ext cx="3563348" cy="73960"/>
          </a:xfrm>
          <a:prstGeom prst="rect">
            <a:avLst/>
          </a:prstGeom>
          <a:solidFill>
            <a:srgbClr val="E1DBF2"/>
          </a:solidFill>
          <a:ln>
            <a:noFill/>
          </a:ln>
        </p:spPr>
      </p:pic>
      <p:pic>
        <p:nvPicPr>
          <p:cNvPr descr="Overlay-HorizontalBridge.jpg" id="420" name="Shape 420"/>
          <p:cNvPicPr preferRelativeResize="0"/>
          <p:nvPr/>
        </p:nvPicPr>
        <p:blipFill rotWithShape="1">
          <a:blip r:embed="rId3">
            <a:alphaModFix/>
          </a:blip>
          <a:srcRect b="39762" l="0" r="61030" t="23425"/>
          <a:stretch/>
        </p:blipFill>
        <p:spPr>
          <a:xfrm>
            <a:off x="780052" y="1845609"/>
            <a:ext cx="3563348" cy="73960"/>
          </a:xfrm>
          <a:prstGeom prst="rect">
            <a:avLst/>
          </a:prstGeom>
          <a:solidFill>
            <a:srgbClr val="E1DBF2"/>
          </a:solidFill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Shape 422"/>
          <p:cNvGrpSpPr/>
          <p:nvPr/>
        </p:nvGrpSpPr>
        <p:grpSpPr>
          <a:xfrm>
            <a:off x="4267200" y="0"/>
            <a:ext cx="4876800" cy="5143500"/>
            <a:chOff x="4267200" y="0"/>
            <a:chExt cx="4876800" cy="6858000"/>
          </a:xfrm>
        </p:grpSpPr>
        <p:pic>
          <p:nvPicPr>
            <p:cNvPr descr="Overlay-Blank.jpg" id="423" name="Shape 423"/>
            <p:cNvPicPr preferRelativeResize="0"/>
            <p:nvPr/>
          </p:nvPicPr>
          <p:blipFill rotWithShape="1">
            <a:blip r:embed="rId2">
              <a:alphaModFix/>
            </a:blip>
            <a:srcRect b="0" l="4302" r="46874" t="0"/>
            <a:stretch/>
          </p:blipFill>
          <p:spPr>
            <a:xfrm>
              <a:off x="4495800" y="0"/>
              <a:ext cx="46482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424" name="Shape 4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5" name="Shape 425"/>
          <p:cNvSpPr txBox="1"/>
          <p:nvPr>
            <p:ph type="title"/>
          </p:nvPr>
        </p:nvSpPr>
        <p:spPr>
          <a:xfrm>
            <a:off x="381000" y="457201"/>
            <a:ext cx="3612776" cy="115308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ndara"/>
              <a:buNone/>
              <a:defRPr b="0" i="0" sz="3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4885859" y="285751"/>
            <a:ext cx="3813174" cy="42731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27" name="Shape 427"/>
          <p:cNvSpPr txBox="1"/>
          <p:nvPr>
            <p:ph idx="2" type="body"/>
          </p:nvPr>
        </p:nvSpPr>
        <p:spPr>
          <a:xfrm>
            <a:off x="381000" y="1657351"/>
            <a:ext cx="3612776" cy="24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ndara"/>
              <a:buNone/>
              <a:defRPr b="0" i="0" sz="1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000"/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28" name="Shape 428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Shape 429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Shape 430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lay-Blank.jpg" id="432" name="Shape 4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>
            <p:ph type="title"/>
          </p:nvPr>
        </p:nvSpPr>
        <p:spPr>
          <a:xfrm>
            <a:off x="381000" y="457200"/>
            <a:ext cx="3612822" cy="11521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ndara"/>
              <a:buNone/>
              <a:defRPr b="0" i="0" sz="3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Shape 434"/>
          <p:cNvSpPr/>
          <p:nvPr>
            <p:ph idx="2" type="pic"/>
          </p:nvPr>
        </p:nvSpPr>
        <p:spPr>
          <a:xfrm>
            <a:off x="4873626" y="285750"/>
            <a:ext cx="3813175" cy="4273154"/>
          </a:xfrm>
          <a:prstGeom prst="rect">
            <a:avLst/>
          </a:prstGeom>
          <a:solidFill>
            <a:srgbClr val="D8D8D8"/>
          </a:solidFill>
          <a:ln cap="flat" cmpd="sng" w="101600">
            <a:solidFill>
              <a:srgbClr val="D0C6EB">
                <a:alpha val="4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3200"/>
              <a:buFont typeface="Candara"/>
              <a:buNone/>
              <a:defRPr b="0" i="0" sz="3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ndara"/>
              <a:buNone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379984" y="1657350"/>
            <a:ext cx="3613792" cy="2416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ndara"/>
              <a:buNone/>
              <a:defRPr b="0" i="0" sz="1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000"/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36" name="Shape 436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Shape 437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Shape 438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, Alt.">
  <p:cSld name="Picture with Caption, Alt.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Shape 440"/>
          <p:cNvGrpSpPr/>
          <p:nvPr/>
        </p:nvGrpSpPr>
        <p:grpSpPr>
          <a:xfrm>
            <a:off x="4267200" y="0"/>
            <a:ext cx="4876800" cy="5143500"/>
            <a:chOff x="4267200" y="0"/>
            <a:chExt cx="4876800" cy="6858000"/>
          </a:xfrm>
        </p:grpSpPr>
        <p:pic>
          <p:nvPicPr>
            <p:cNvPr descr="Overlay-Blank.jpg" id="441" name="Shape 441"/>
            <p:cNvPicPr preferRelativeResize="0"/>
            <p:nvPr/>
          </p:nvPicPr>
          <p:blipFill rotWithShape="1">
            <a:blip r:embed="rId2">
              <a:alphaModFix/>
            </a:blip>
            <a:srcRect b="0" l="4302" r="46874" t="0"/>
            <a:stretch/>
          </p:blipFill>
          <p:spPr>
            <a:xfrm>
              <a:off x="4495800" y="0"/>
              <a:ext cx="46482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442" name="Shape 4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4267200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3" name="Shape 443"/>
          <p:cNvSpPr txBox="1"/>
          <p:nvPr>
            <p:ph type="title"/>
          </p:nvPr>
        </p:nvSpPr>
        <p:spPr>
          <a:xfrm>
            <a:off x="381000" y="457200"/>
            <a:ext cx="3612822" cy="11521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ndara"/>
              <a:buNone/>
              <a:defRPr b="0" i="0" sz="3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Shape 444"/>
          <p:cNvSpPr/>
          <p:nvPr>
            <p:ph idx="2" type="pic"/>
          </p:nvPr>
        </p:nvSpPr>
        <p:spPr>
          <a:xfrm>
            <a:off x="4873626" y="285750"/>
            <a:ext cx="3813175" cy="427315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3200"/>
              <a:buFont typeface="Candara"/>
              <a:buNone/>
              <a:defRPr b="0" i="0" sz="3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ndara"/>
              <a:buNone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379984" y="1657350"/>
            <a:ext cx="3613792" cy="24169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None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ndara"/>
              <a:buNone/>
              <a:defRPr b="0" i="0" sz="1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1000"/>
              <a:buFont typeface="Candara"/>
              <a:buNone/>
              <a:defRPr b="0" i="0" sz="1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Candara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B9AA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46" name="Shape 446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7" name="Shape 447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8" name="Shape 448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Shape 450"/>
          <p:cNvGrpSpPr/>
          <p:nvPr/>
        </p:nvGrpSpPr>
        <p:grpSpPr>
          <a:xfrm>
            <a:off x="0" y="1029487"/>
            <a:ext cx="9144000" cy="4114013"/>
            <a:chOff x="0" y="1372650"/>
            <a:chExt cx="9144000" cy="5485350"/>
          </a:xfrm>
        </p:grpSpPr>
        <p:pic>
          <p:nvPicPr>
            <p:cNvPr descr="Overlay-Blank.jpg" id="451" name="Shape 451"/>
            <p:cNvPicPr preferRelativeResize="0"/>
            <p:nvPr/>
          </p:nvPicPr>
          <p:blipFill rotWithShape="1">
            <a:blip r:embed="rId2">
              <a:alphaModFix/>
            </a:blip>
            <a:srcRect b="0" l="0" r="0" t="23333"/>
            <a:stretch/>
          </p:blipFill>
          <p:spPr>
            <a:xfrm>
              <a:off x="0" y="1600200"/>
              <a:ext cx="9144000" cy="52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HorizontalBridge.jpg" id="452" name="Shape 4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372650"/>
              <a:ext cx="9144000" cy="2678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3" name="Shape 453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 rot="5400000">
            <a:off x="2968953" y="-855615"/>
            <a:ext cx="3217208" cy="757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55" name="Shape 455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6" name="Shape 456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7" name="Shape 457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Shape 459"/>
          <p:cNvGrpSpPr/>
          <p:nvPr/>
        </p:nvGrpSpPr>
        <p:grpSpPr>
          <a:xfrm>
            <a:off x="0" y="0"/>
            <a:ext cx="7696200" cy="5143500"/>
            <a:chOff x="0" y="0"/>
            <a:chExt cx="7696200" cy="6858000"/>
          </a:xfrm>
        </p:grpSpPr>
        <p:pic>
          <p:nvPicPr>
            <p:cNvPr descr="Overlay-Blank.jpg" id="460" name="Shape 460"/>
            <p:cNvPicPr preferRelativeResize="0"/>
            <p:nvPr/>
          </p:nvPicPr>
          <p:blipFill rotWithShape="1">
            <a:blip r:embed="rId2">
              <a:alphaModFix/>
            </a:blip>
            <a:srcRect b="0" l="1471" r="16862" t="0"/>
            <a:stretch/>
          </p:blipFill>
          <p:spPr>
            <a:xfrm>
              <a:off x="0" y="0"/>
              <a:ext cx="74676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verlay-VerticalBridge.jpg" id="461" name="Shape 4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28309" y="0"/>
              <a:ext cx="267891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2" name="Shape 462"/>
          <p:cNvSpPr txBox="1"/>
          <p:nvPr>
            <p:ph type="title"/>
          </p:nvPr>
        </p:nvSpPr>
        <p:spPr>
          <a:xfrm rot="5400000">
            <a:off x="6207323" y="1698428"/>
            <a:ext cx="427315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 rot="5400000">
            <a:off x="1597224" y="-930472"/>
            <a:ext cx="4273153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64" name="Shape 464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5" name="Shape 465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Shape 466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AE2"/>
              </a:buClr>
              <a:buSzPts val="1800"/>
              <a:buFont typeface="Candara"/>
              <a:buChar char="●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ndara"/>
              <a:buChar char="○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Candara"/>
              <a:buChar char="■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ndara"/>
              <a:buChar char="●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Candara"/>
              <a:buChar char="○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B9AAE2"/>
              </a:buClr>
              <a:buSzPts val="1400"/>
              <a:buFont typeface="Arial"/>
              <a:buChar char="●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B9AAE2"/>
              </a:buClr>
              <a:buSzPts val="1400"/>
              <a:buFont typeface="Arial"/>
              <a:buChar char="■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470" name="Shape 4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792163" y="1321174"/>
            <a:ext cx="7570787" cy="3217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792163" y="1321174"/>
            <a:ext cx="7570787" cy="3217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Shape 197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792163" y="30256"/>
            <a:ext cx="7570787" cy="105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  <a:defRPr b="0" i="0" sz="5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792163" y="1321174"/>
            <a:ext cx="7570787" cy="32172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Char char="•"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ndara"/>
              <a:buChar char="•"/>
              <a:defRPr b="0" i="0" sz="2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400"/>
              <a:buFont typeface="Candara"/>
              <a:buChar char="•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683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ndara"/>
              <a:buChar char="•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Candara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9AA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334" name="Shape 334"/>
          <p:cNvSpPr txBox="1"/>
          <p:nvPr>
            <p:ph idx="10" type="dt"/>
          </p:nvPr>
        </p:nvSpPr>
        <p:spPr>
          <a:xfrm>
            <a:off x="6651812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4267200" y="4767263"/>
            <a:ext cx="609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Shape 336"/>
          <p:cNvSpPr txBox="1"/>
          <p:nvPr>
            <p:ph idx="11" type="ftr"/>
          </p:nvPr>
        </p:nvSpPr>
        <p:spPr>
          <a:xfrm>
            <a:off x="372035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9E8A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5.jpg"/><Relationship Id="rId5" Type="http://schemas.openxmlformats.org/officeDocument/2006/relationships/image" Target="../media/image45.png"/><Relationship Id="rId6" Type="http://schemas.openxmlformats.org/officeDocument/2006/relationships/image" Target="../media/image53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hyperlink" Target="https://www.youtube.com/watch?v=Si4aYedycC0&amp;feature=youtu.b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Relationship Id="rId4" Type="http://schemas.openxmlformats.org/officeDocument/2006/relationships/image" Target="../media/image46.png"/><Relationship Id="rId5" Type="http://schemas.openxmlformats.org/officeDocument/2006/relationships/image" Target="../media/image32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7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2113" y="40583"/>
            <a:ext cx="5472624" cy="264695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76" name="Shape 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1427" y="2254586"/>
            <a:ext cx="2284525" cy="14618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77" name="Shape 4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5244" y="1527688"/>
            <a:ext cx="1844606" cy="235649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478" name="Shape 478"/>
          <p:cNvSpPr txBox="1"/>
          <p:nvPr>
            <p:ph idx="4294967295" type="body"/>
          </p:nvPr>
        </p:nvSpPr>
        <p:spPr>
          <a:xfrm>
            <a:off x="1431274" y="3884175"/>
            <a:ext cx="6265200" cy="14208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Ashley Vargas, Karina Vargas, </a:t>
            </a:r>
            <a:endParaRPr b="1" i="0" sz="2800" u="none" cap="none" strike="noStrike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None/>
            </a:pPr>
            <a:r>
              <a:rPr b="1" i="0" lang="en" sz="2800" u="none" cap="none" strike="noStrike">
                <a:solidFill>
                  <a:srgbClr val="FFFFFF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Christina Cuneo, and Rachel Lau</a:t>
            </a:r>
            <a:endParaRPr b="1" i="0" sz="2800" u="none" cap="none" strike="noStrike">
              <a:solidFill>
                <a:srgbClr val="FFFFFF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792163" y="1064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lang="en" sz="4000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Architecture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55" name="Shape 555"/>
          <p:cNvSpPr txBox="1"/>
          <p:nvPr/>
        </p:nvSpPr>
        <p:spPr>
          <a:xfrm>
            <a:off x="542925" y="1498400"/>
            <a:ext cx="8287800" cy="3230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56" name="Shape 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00" y="1296675"/>
            <a:ext cx="3310771" cy="1655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7" name="Shape 557"/>
          <p:cNvPicPr preferRelativeResize="0"/>
          <p:nvPr/>
        </p:nvPicPr>
        <p:blipFill rotWithShape="1">
          <a:blip r:embed="rId4">
            <a:alphaModFix/>
          </a:blip>
          <a:srcRect b="17807" l="8009" r="15706" t="7247"/>
          <a:stretch/>
        </p:blipFill>
        <p:spPr>
          <a:xfrm>
            <a:off x="3667850" y="1244273"/>
            <a:ext cx="2480605" cy="188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8" name="Shape 5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8775" y="1624238"/>
            <a:ext cx="2434625" cy="23852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9" name="Shape 5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0825" y="3288875"/>
            <a:ext cx="3797634" cy="1655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0" name="Shape 5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/>
        </p:nvSpPr>
        <p:spPr>
          <a:xfrm>
            <a:off x="2471250" y="900125"/>
            <a:ext cx="4201500" cy="10902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A61C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Live Demo!</a:t>
            </a:r>
            <a:endParaRPr b="1" i="0" sz="6000" u="none" cap="none" strike="noStrike">
              <a:solidFill>
                <a:srgbClr val="A61C00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66" name="Shape 5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7813" y="2216825"/>
            <a:ext cx="2848375" cy="28483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567" name="Shape 567"/>
          <p:cNvSpPr txBox="1"/>
          <p:nvPr/>
        </p:nvSpPr>
        <p:spPr>
          <a:xfrm>
            <a:off x="136600" y="4529500"/>
            <a:ext cx="11277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D9D9D9"/>
                </a:solidFill>
                <a:hlinkClick r:id="rId4"/>
              </a:rPr>
              <a:t>https://www.youtube.com/watch?v=Si4aYedycC0&amp;feature=youtu.be</a:t>
            </a:r>
            <a:endParaRPr sz="6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792163" y="302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Tools - Development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73" name="Shape 5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800" y="1634313"/>
            <a:ext cx="3187600" cy="17930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74" name="Shape 5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7875" y="1649450"/>
            <a:ext cx="4125524" cy="176275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75" name="Shape 5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75825" y="3519900"/>
            <a:ext cx="4573775" cy="15208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76" name="Shape 5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792163" y="302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Tools - Art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82" name="Shape 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863" y="1110788"/>
            <a:ext cx="4000500" cy="1143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83" name="Shape 5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0899" y="1913850"/>
            <a:ext cx="4191000" cy="17145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84" name="Shape 5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600" y="3620000"/>
            <a:ext cx="4640350" cy="13862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85" name="Shape 58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792163" y="302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Tools - Sound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-6648" l="0" r="-9529" t="-2880"/>
          <a:stretch/>
        </p:blipFill>
        <p:spPr>
          <a:xfrm>
            <a:off x="487375" y="1133650"/>
            <a:ext cx="4109325" cy="2402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92" name="Shape 5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4275" y="1240225"/>
            <a:ext cx="3742800" cy="21445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93" name="Shape 5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8200" y="3535750"/>
            <a:ext cx="5432025" cy="14591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94" name="Shape 5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792163" y="302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Tools - Communication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601" name="Shape 6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6038" y="2126475"/>
            <a:ext cx="3837600" cy="109895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602" name="Shape 6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325" y="1987275"/>
            <a:ext cx="1986525" cy="19865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603" name="Shape 6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56425" y="1860263"/>
            <a:ext cx="2348399" cy="2348399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8" name="Shape 60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{BA07F2CD-10F9-4277-A30E-124C6AD13350}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</a:t>
                      </a:r>
                      <a:endParaRPr sz="30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Different methods of communication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18 of 19</a:t>
                      </a:r>
                      <a:endParaRPr sz="30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Total </a:t>
                      </a: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User</a:t>
                      </a: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Stories implemented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150+</a:t>
                      </a:r>
                      <a:endParaRPr sz="30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Total hours worked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71</a:t>
                      </a:r>
                      <a:endParaRPr sz="30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Objects created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18</a:t>
                      </a:r>
                      <a:endParaRPr sz="30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Total Scrum Ceremonies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450+</a:t>
                      </a:r>
                      <a:endParaRPr sz="30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Messages</a:t>
                      </a:r>
                      <a:endParaRPr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09" name="Shape 609"/>
          <p:cNvSpPr txBox="1"/>
          <p:nvPr>
            <p:ph type="title"/>
          </p:nvPr>
        </p:nvSpPr>
        <p:spPr>
          <a:xfrm>
            <a:off x="792163" y="1064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Stats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Shape 615"/>
          <p:cNvPicPr preferRelativeResize="0"/>
          <p:nvPr/>
        </p:nvPicPr>
        <p:blipFill rotWithShape="1">
          <a:blip r:embed="rId3">
            <a:alphaModFix/>
          </a:blip>
          <a:srcRect b="4707" l="0" r="3614" t="12415"/>
          <a:stretch/>
        </p:blipFill>
        <p:spPr>
          <a:xfrm>
            <a:off x="5975550" y="1332321"/>
            <a:ext cx="3090325" cy="1992967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616" name="Shape 616"/>
          <p:cNvSpPr txBox="1"/>
          <p:nvPr>
            <p:ph type="title"/>
          </p:nvPr>
        </p:nvSpPr>
        <p:spPr>
          <a:xfrm>
            <a:off x="715963" y="1826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Gloria Hallelujah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Burndown charts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17" name="Shape 617"/>
          <p:cNvPicPr preferRelativeResize="0"/>
          <p:nvPr/>
        </p:nvPicPr>
        <p:blipFill rotWithShape="1">
          <a:blip r:embed="rId4">
            <a:alphaModFix/>
          </a:blip>
          <a:srcRect b="8387" l="7611" r="6573" t="11045"/>
          <a:stretch/>
        </p:blipFill>
        <p:spPr>
          <a:xfrm>
            <a:off x="30238" y="1326200"/>
            <a:ext cx="3090326" cy="199405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618" name="Shape 618"/>
          <p:cNvPicPr preferRelativeResize="0"/>
          <p:nvPr/>
        </p:nvPicPr>
        <p:blipFill rotWithShape="1">
          <a:blip r:embed="rId5">
            <a:alphaModFix/>
          </a:blip>
          <a:srcRect b="4604" l="0" r="1787" t="9010"/>
          <a:stretch/>
        </p:blipFill>
        <p:spPr>
          <a:xfrm>
            <a:off x="3026850" y="1303875"/>
            <a:ext cx="3090325" cy="203868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619" name="Shape 619"/>
          <p:cNvSpPr txBox="1"/>
          <p:nvPr/>
        </p:nvSpPr>
        <p:spPr>
          <a:xfrm>
            <a:off x="531438" y="3912400"/>
            <a:ext cx="2166000" cy="9420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Planned stories: 6</a:t>
            </a:r>
            <a:endParaRPr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(including 2 tasks)</a:t>
            </a:r>
            <a:endParaRPr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Implemented stories: 4</a:t>
            </a:r>
            <a:endParaRPr i="0" sz="1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20" name="Shape 6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621" name="Shape 621"/>
          <p:cNvSpPr txBox="1"/>
          <p:nvPr/>
        </p:nvSpPr>
        <p:spPr>
          <a:xfrm>
            <a:off x="3724499" y="3424225"/>
            <a:ext cx="1704900" cy="2541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Sprint </a:t>
            </a: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22" name="Shape 622"/>
          <p:cNvSpPr txBox="1"/>
          <p:nvPr/>
        </p:nvSpPr>
        <p:spPr>
          <a:xfrm>
            <a:off x="6725024" y="3424225"/>
            <a:ext cx="1704900" cy="2541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Sprint </a:t>
            </a: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23" name="Shape 623"/>
          <p:cNvSpPr txBox="1"/>
          <p:nvPr/>
        </p:nvSpPr>
        <p:spPr>
          <a:xfrm>
            <a:off x="752699" y="3424225"/>
            <a:ext cx="1704900" cy="2541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Sprint </a:t>
            </a: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24" name="Shape 624"/>
          <p:cNvSpPr txBox="1"/>
          <p:nvPr/>
        </p:nvSpPr>
        <p:spPr>
          <a:xfrm>
            <a:off x="3459163" y="3912400"/>
            <a:ext cx="2166000" cy="9420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Planned stories: 6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Implemented stories: 5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25" name="Shape 625"/>
          <p:cNvSpPr txBox="1"/>
          <p:nvPr/>
        </p:nvSpPr>
        <p:spPr>
          <a:xfrm>
            <a:off x="6507163" y="3912400"/>
            <a:ext cx="2166000" cy="9420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Planned stories: 8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Implemented stories: 7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3634" y="1275900"/>
            <a:ext cx="3807892" cy="35520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631" name="Shape 631"/>
          <p:cNvSpPr txBox="1"/>
          <p:nvPr>
            <p:ph type="title"/>
          </p:nvPr>
        </p:nvSpPr>
        <p:spPr>
          <a:xfrm>
            <a:off x="720063" y="169381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Gloria Hallelujah"/>
              <a:buNone/>
            </a:pPr>
            <a:r>
              <a:rPr b="1" lang="en" sz="4000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Github Statistics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32" name="Shape 6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type="title"/>
          </p:nvPr>
        </p:nvSpPr>
        <p:spPr>
          <a:xfrm>
            <a:off x="720063" y="169381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400"/>
              <a:buFont typeface="Gloria Hallelujah"/>
              <a:buNone/>
            </a:pPr>
            <a:r>
              <a:rPr b="1" lang="en" sz="4000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Experience 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38" name="Shape 6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639" name="Shape 639"/>
          <p:cNvSpPr txBox="1"/>
          <p:nvPr/>
        </p:nvSpPr>
        <p:spPr>
          <a:xfrm>
            <a:off x="792175" y="1446025"/>
            <a:ext cx="7570800" cy="34074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Char char="●"/>
            </a:pP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We had a little bit of a difficult start due to the GameMaker </a:t>
            </a: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licensure</a:t>
            </a: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 issues. 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Char char="●"/>
            </a:pP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GameMaker also does not integrate with GitHub easily, so we had to develop a system of sharing object information to collaborate. 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Char char="●"/>
            </a:pP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But overall it was a great </a:t>
            </a: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learning</a:t>
            </a: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 experience.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792163" y="302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What is Tranquilitea?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792163" y="1089249"/>
            <a:ext cx="7570800" cy="32172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"/>
              <a:buChar char="•"/>
            </a:pPr>
            <a:r>
              <a:rPr i="0" lang="en" sz="2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 tea mixing game!</a:t>
            </a:r>
            <a:endParaRPr i="0" sz="24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"/>
              <a:buChar char="•"/>
            </a:pPr>
            <a:r>
              <a:rPr i="0" lang="en" sz="2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Combine different ingredients to create and unlock information on Chinese teas.</a:t>
            </a:r>
            <a:endParaRPr i="0" sz="24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B9AAE2"/>
              </a:buClr>
              <a:buSzPts val="2800"/>
              <a:buFont typeface="Candara"/>
              <a:buNone/>
            </a:pPr>
            <a:r>
              <a:t/>
            </a:r>
            <a:endParaRPr i="0" sz="2400" u="none" cap="none" strike="noStrike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485" name="Shape 4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2148" y="2938398"/>
            <a:ext cx="3650875" cy="205362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86" name="Shape 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792163" y="302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What’s Next?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45" name="Shape 6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646" name="Shape 646"/>
          <p:cNvSpPr txBox="1"/>
          <p:nvPr/>
        </p:nvSpPr>
        <p:spPr>
          <a:xfrm>
            <a:off x="792175" y="1446025"/>
            <a:ext cx="7570800" cy="34074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Polish the app.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Add autosave.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Hopefully even upload to the Google Play Store.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/>
        </p:nvSpPr>
        <p:spPr>
          <a:xfrm>
            <a:off x="2325600" y="1259925"/>
            <a:ext cx="4492800" cy="963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A61C0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Thank you!</a:t>
            </a:r>
            <a:endParaRPr b="1" i="0" sz="6000" u="none" cap="none" strike="noStrike">
              <a:solidFill>
                <a:srgbClr val="A61C00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52" name="Shape 6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4113" y="2280075"/>
            <a:ext cx="2615775" cy="26157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563563" y="1826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Font typeface="Gloria Hallelujah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Screenshots of our app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492" name="Shape 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798" y="1228675"/>
            <a:ext cx="3275851" cy="184267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93" name="Shape 4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7875" y="1228675"/>
            <a:ext cx="3275849" cy="184267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94" name="Shape 4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7800" y="3145975"/>
            <a:ext cx="3275854" cy="184267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95" name="Shape 4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7875" y="3145979"/>
            <a:ext cx="3275851" cy="184266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496" name="Shape 4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/>
        </p:nvSpPr>
        <p:spPr>
          <a:xfrm>
            <a:off x="518675" y="1436300"/>
            <a:ext cx="81705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02" name="Shape 502"/>
          <p:cNvSpPr txBox="1"/>
          <p:nvPr>
            <p:ph type="title"/>
          </p:nvPr>
        </p:nvSpPr>
        <p:spPr>
          <a:xfrm>
            <a:off x="786588" y="37644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lang="en" sz="4000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Motivation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518675" y="1436300"/>
            <a:ext cx="8170500" cy="33444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Slab"/>
              <a:buChar char="●"/>
            </a:pPr>
            <a:r>
              <a:rPr lang="en" sz="2600">
                <a:latin typeface="Roboto Slab"/>
                <a:ea typeface="Roboto Slab"/>
                <a:cs typeface="Roboto Slab"/>
                <a:sym typeface="Roboto Slab"/>
              </a:rPr>
              <a:t>Our project had to be related to Chinese culture in some way. </a:t>
            </a:r>
            <a:endParaRPr sz="2600">
              <a:latin typeface="Roboto Slab"/>
              <a:ea typeface="Roboto Slab"/>
              <a:cs typeface="Roboto Slab"/>
              <a:sym typeface="Roboto Slab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Roboto Slab"/>
              <a:buChar char="●"/>
            </a:pPr>
            <a:r>
              <a:rPr lang="en" sz="2600">
                <a:latin typeface="Roboto Slab"/>
                <a:ea typeface="Roboto Slab"/>
                <a:cs typeface="Roboto Slab"/>
                <a:sym typeface="Roboto Slab"/>
              </a:rPr>
              <a:t>We wanted to make an app that is fun and </a:t>
            </a:r>
            <a:r>
              <a:rPr lang="en" sz="2600">
                <a:latin typeface="Roboto Slab"/>
                <a:ea typeface="Roboto Slab"/>
                <a:cs typeface="Roboto Slab"/>
                <a:sym typeface="Roboto Slab"/>
              </a:rPr>
              <a:t>interactive</a:t>
            </a:r>
            <a:r>
              <a:rPr lang="en" sz="2600">
                <a:latin typeface="Roboto Slab"/>
                <a:ea typeface="Roboto Slab"/>
                <a:cs typeface="Roboto Slab"/>
                <a:sym typeface="Roboto Slab"/>
              </a:rPr>
              <a:t> to learn about the Chinese culture.</a:t>
            </a:r>
            <a:endParaRPr i="0" sz="26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518675" y="1436300"/>
            <a:ext cx="8170500" cy="33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10" name="Shape 510"/>
          <p:cNvSpPr txBox="1"/>
          <p:nvPr>
            <p:ph type="title"/>
          </p:nvPr>
        </p:nvSpPr>
        <p:spPr>
          <a:xfrm>
            <a:off x="786588" y="37644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lang="en" sz="4000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Who and Why</a:t>
            </a:r>
            <a:r>
              <a:rPr b="1" lang="en" sz="4000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?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486750" y="1096650"/>
            <a:ext cx="8170500" cy="33444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Anyone, from kids to adults.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More specifically, anyone who is curious about Chinese teas.  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lang="en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Marketwise, we looked at games such as Professor Layton and Cooking Mama for inspiration.</a:t>
            </a:r>
            <a:endParaRPr sz="24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Rated E for Everyone, in ESRB rating.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12" name="Shape 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13" name="Shape 5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350" y="3387995"/>
            <a:ext cx="2808724" cy="15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792163" y="302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Content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19" name="Shape 519"/>
          <p:cNvSpPr txBox="1"/>
          <p:nvPr/>
        </p:nvSpPr>
        <p:spPr>
          <a:xfrm>
            <a:off x="711550" y="1489025"/>
            <a:ext cx="5163000" cy="29022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 txBox="1"/>
          <p:nvPr/>
        </p:nvSpPr>
        <p:spPr>
          <a:xfrm>
            <a:off x="499925" y="1489025"/>
            <a:ext cx="7814700" cy="31011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Research - The whole team.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Art - All in-game art was made by Ashley and Karina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○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The team sketched and designed ideas.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○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Christina created the app’s icon.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Music - The royalty free background music was created by もっぴーさうんど (Moppy Sound).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Sound effects- created by Karina.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792163" y="302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Process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27" name="Shape 527"/>
          <p:cNvSpPr txBox="1"/>
          <p:nvPr/>
        </p:nvSpPr>
        <p:spPr>
          <a:xfrm>
            <a:off x="542925" y="1498400"/>
            <a:ext cx="8287800" cy="32301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28" name="Shape 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825" y="1498412"/>
            <a:ext cx="2287399" cy="128664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29" name="Shape 5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6825" y="1495050"/>
            <a:ext cx="2287401" cy="1293351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30" name="Shape 5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94889" y="1498387"/>
            <a:ext cx="2287411" cy="1286676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sp>
        <p:nvSpPr>
          <p:cNvPr id="531" name="Shape 531"/>
          <p:cNvSpPr txBox="1"/>
          <p:nvPr/>
        </p:nvSpPr>
        <p:spPr>
          <a:xfrm>
            <a:off x="1005125" y="3067800"/>
            <a:ext cx="7293300" cy="17736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Char char="●"/>
            </a:pPr>
            <a:r>
              <a:rPr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Scrum as part of the Agile Methodology</a:t>
            </a:r>
            <a:endParaRPr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Char char="○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Scrum Meetings, Planning, Demo, Retrospective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Char char="●"/>
            </a:pPr>
            <a:r>
              <a:rPr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3 sprints, each lasting 2 weeks each.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Slab"/>
              <a:buChar char="●"/>
            </a:pPr>
            <a:r>
              <a:rPr lang="en" sz="1800">
                <a:latin typeface="Roboto Slab"/>
                <a:ea typeface="Roboto Slab"/>
                <a:cs typeface="Roboto Slab"/>
                <a:sym typeface="Roboto Slab"/>
              </a:rPr>
              <a:t>User stories were divided amongst team members for each sprint and with each one we had a better sense of how much we could realistically accomplish.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32" name="Shape 5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792163" y="302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i="0" lang="en" sz="4000" u="none" cap="none" strike="noStrike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Requirements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542925" y="1269800"/>
            <a:ext cx="8287800" cy="3230100"/>
          </a:xfrm>
          <a:prstGeom prst="rect">
            <a:avLst/>
          </a:prstGeom>
          <a:noFill/>
          <a:ln>
            <a:noFill/>
          </a:ln>
          <a:effectLst>
            <a:outerShdw blurRad="63500" rotWithShape="0" algn="ctr" dist="25">
              <a:srgbClr val="000000">
                <a:alpha val="4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To figure out our requirements, we thought of previous games we have played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We assumed what requirements were necessary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Recorded the requirements as 19 user stories on the product </a:t>
            </a: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backlog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 Slab"/>
              <a:buChar char="●"/>
            </a:pP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Backlog </a:t>
            </a:r>
            <a:r>
              <a:rPr i="0" lang="en" sz="24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validation</a:t>
            </a:r>
            <a:endParaRPr i="0" sz="24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39" name="Shape 5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25" y="3888701"/>
            <a:ext cx="2857500" cy="1069648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40" name="Shape 5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3250" y="3819938"/>
            <a:ext cx="2857500" cy="1207174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41" name="Shape 5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48375" y="3682400"/>
            <a:ext cx="2857500" cy="13447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  <p:pic>
        <p:nvPicPr>
          <p:cNvPr id="542" name="Shape 5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792163" y="30256"/>
            <a:ext cx="7570800" cy="1059000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Candara"/>
              <a:buNone/>
            </a:pPr>
            <a:r>
              <a:rPr b="1" lang="en" sz="4000">
                <a:solidFill>
                  <a:srgbClr val="FFD966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Product Backlog </a:t>
            </a:r>
            <a:endParaRPr b="1" i="0" sz="4000" u="none" cap="none" strike="noStrike">
              <a:solidFill>
                <a:srgbClr val="FFD966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48" name="Shape 548"/>
          <p:cNvPicPr preferRelativeResize="0"/>
          <p:nvPr/>
        </p:nvPicPr>
        <p:blipFill rotWithShape="1">
          <a:blip r:embed="rId3">
            <a:alphaModFix/>
          </a:blip>
          <a:srcRect b="-2018" l="1807" r="2047" t="11904"/>
          <a:stretch/>
        </p:blipFill>
        <p:spPr>
          <a:xfrm>
            <a:off x="1483163" y="1210475"/>
            <a:ext cx="6036424" cy="3795701"/>
          </a:xfrm>
          <a:prstGeom prst="rect">
            <a:avLst/>
          </a:prstGeom>
          <a:noFill/>
          <a:ln>
            <a:noFill/>
          </a:ln>
          <a:effectLst>
            <a:outerShdw blurRad="12858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49" name="Shape 5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7266" y="-83600"/>
            <a:ext cx="1500484" cy="1286675"/>
          </a:xfrm>
          <a:prstGeom prst="rect">
            <a:avLst/>
          </a:prstGeom>
          <a:noFill/>
          <a:ln>
            <a:noFill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fusion">
  <a:themeElements>
    <a:clrScheme name="Infusion">
      <a:dk1>
        <a:srgbClr val="000000"/>
      </a:dk1>
      <a:lt1>
        <a:srgbClr val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nfusion">
  <a:themeElements>
    <a:clrScheme name="Infusion">
      <a:dk1>
        <a:srgbClr val="000000"/>
      </a:dk1>
      <a:lt1>
        <a:srgbClr val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fusion">
  <a:themeElements>
    <a:clrScheme name="Infusion">
      <a:dk1>
        <a:srgbClr val="000000"/>
      </a:dk1>
      <a:lt1>
        <a:srgbClr val="FFFFFF"/>
      </a:lt1>
      <a:dk2>
        <a:srgbClr val="2F1F58"/>
      </a:dk2>
      <a:lt2>
        <a:srgbClr val="B7A9E0"/>
      </a:lt2>
      <a:accent1>
        <a:srgbClr val="8C73D0"/>
      </a:accent1>
      <a:accent2>
        <a:srgbClr val="C2E8C4"/>
      </a:accent2>
      <a:accent3>
        <a:srgbClr val="C5A6E8"/>
      </a:accent3>
      <a:accent4>
        <a:srgbClr val="B45EC7"/>
      </a:accent4>
      <a:accent5>
        <a:srgbClr val="9FDAFB"/>
      </a:accent5>
      <a:accent6>
        <a:srgbClr val="95C5B0"/>
      </a:accent6>
      <a:hlink>
        <a:srgbClr val="744AE0"/>
      </a:hlink>
      <a:folHlink>
        <a:srgbClr val="8D8A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